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E77BB-1ED2-4878-9751-C6B1FE0425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DE72A8-1413-4376-844B-865223A076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A0C3E4-6E32-4E39-B7E3-620BD9A67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DD9D2-0A95-470E-B0CC-5E1D3F16A9C6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15600-5904-420E-8880-1637F58B3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DCCB7-A091-4733-8EFB-A0AB4E988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B3C5-A34E-42C0-BE22-2B77D4FAD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927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61406-8BA7-4BAF-9EB0-2039C5A1E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86504D-5CDC-43B1-BE5A-0E093D0F81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673C0-D26A-4219-B38E-67F475E13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DD9D2-0A95-470E-B0CC-5E1D3F16A9C6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AB10E-4B33-410B-B590-655729FFC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367D1-025A-4F5B-AC5B-3C2DE6E39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B3C5-A34E-42C0-BE22-2B77D4FAD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656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E7BE55-7BCD-4787-918F-37EA124EBE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042CA4-9559-4539-A775-0C72F1147A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DD20D-E493-413E-8DF6-5176DDA15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DD9D2-0A95-470E-B0CC-5E1D3F16A9C6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AB62D-DDB6-483C-A6DB-CAE8739DB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A4236C-93AC-4AFC-B364-F88ADF3D2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B3C5-A34E-42C0-BE22-2B77D4FAD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615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56C46-FC27-400B-8EA4-7A42675FE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0AD0E-4CA4-4F31-A197-30FF62349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85BC5-73FA-44AC-910B-09587714B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DD9D2-0A95-470E-B0CC-5E1D3F16A9C6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14798-C254-4CC9-BD3D-064A30E2D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675D9-C2BD-4E8F-B49E-FCF5A83A6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B3C5-A34E-42C0-BE22-2B77D4FAD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979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3F43C-D9E6-4316-8323-6B826E472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A301F-DA06-4A46-A4CC-19F6C7634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39AA28-D476-4810-AD68-2152D1985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DD9D2-0A95-470E-B0CC-5E1D3F16A9C6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BCEA5-74BE-4A8F-B8D3-A0546790B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40DC4-1B90-40B4-B0F6-38D80351A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B3C5-A34E-42C0-BE22-2B77D4FAD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596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B9B6D-B3FA-4D0A-9E28-D4F282E30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C3D46-6E43-4312-BF2F-13833AEA82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F552C3-1598-4B60-95AC-05BFF23B9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0DD80B-BD3D-413C-8A94-CEA43B4C6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DD9D2-0A95-470E-B0CC-5E1D3F16A9C6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9E52D7-E477-487C-BD99-FD4286573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973D6C-6899-438A-A302-1B1FC5A56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B3C5-A34E-42C0-BE22-2B77D4FAD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021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713B5-8EDB-45A4-B120-9721AECC1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5187D6-4C21-4E42-B26E-5439815FC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94370F-F218-4717-B974-28A71B6593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D98794-B18A-4BB8-B6E3-A1228C46B2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789276-2FC4-4979-ADBC-5D84C1641F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77D0A9-C842-4F1C-89EC-84BA9E1ED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DD9D2-0A95-470E-B0CC-5E1D3F16A9C6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52418E-A874-4E3D-8A1A-F5DE6B11C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470097-8EEB-4236-B255-4DCC32937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B3C5-A34E-42C0-BE22-2B77D4FAD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43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CF0B9-E6E0-4851-A4E2-F3949B03A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EDE472-D527-4AF4-92DC-4C132A8C9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DD9D2-0A95-470E-B0CC-5E1D3F16A9C6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B8035D-DFE2-48B6-B387-8338F51FA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E046DE-BC45-41B4-AA0A-323BAF930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B3C5-A34E-42C0-BE22-2B77D4FAD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914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3B876C-510A-4443-97AB-0732BB303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DD9D2-0A95-470E-B0CC-5E1D3F16A9C6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9BB908-F1F1-414E-A97D-6E97D51BD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E3484E-4F1C-4C32-B7B5-3C900A3C0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B3C5-A34E-42C0-BE22-2B77D4FAD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61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5DB18-01AC-48BC-998E-278B821A4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ACE1F-8FE6-490E-BCF3-2D6FE4C07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8F51A5-BBE1-4D5A-B20F-90A4E3E8C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2155BF-4989-4CFD-83DB-F73B41111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DD9D2-0A95-470E-B0CC-5E1D3F16A9C6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0F856-CA38-42EE-A53B-E2C2AD866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93BE11-2150-4E6F-860A-C27E176F4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B3C5-A34E-42C0-BE22-2B77D4FAD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38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99D69-C69B-4C7E-A405-A46993B8E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71892E-2491-46ED-8565-3D59B43FAB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42047E-E41B-41F2-A3D8-102E87EFF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552946-8016-425C-AA70-ADAF5220D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DD9D2-0A95-470E-B0CC-5E1D3F16A9C6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20ACD-61E2-4426-8F34-35A05AD8A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D9639E-8072-48FB-ADA4-71364219E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4B3C5-A34E-42C0-BE22-2B77D4FAD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62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C697B3-9EB3-462D-91FB-357AD8F96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214EB-E18A-466A-9E98-435D7E4B9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82D76-7E13-40D7-88F5-681D93DB5C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DD9D2-0A95-470E-B0CC-5E1D3F16A9C6}" type="datetimeFigureOut">
              <a:rPr lang="en-GB" smtClean="0"/>
              <a:t>15/07/2020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73C10-8AB2-4C75-B655-8357BC0056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02571-8380-4883-8B10-3052A72FB2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4B3C5-A34E-42C0-BE22-2B77D4FAD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630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wacalliance.co.u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12FDA-C36E-4ABD-98F2-E88E1027A4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6026E3-26AD-4EF4-8A23-6085593361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FE9577-EF43-42DA-89B0-48B00FA897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000" t="27852" r="20667" b="13333"/>
          <a:stretch/>
        </p:blipFill>
        <p:spPr>
          <a:xfrm>
            <a:off x="162560" y="172755"/>
            <a:ext cx="11866880" cy="6512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044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1310B-2920-4C3B-81E9-ADF4BEE46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3875"/>
            <a:ext cx="10515600" cy="5653088"/>
          </a:xfrm>
          <a:solidFill>
            <a:srgbClr val="660066"/>
          </a:solidFill>
        </p:spPr>
        <p:txBody>
          <a:bodyPr>
            <a:normAutofit fontScale="85000" lnSpcReduction="20000"/>
          </a:bodyPr>
          <a:lstStyle/>
          <a:p>
            <a:endParaRPr lang="en-GB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sz="3200" b="1" u="sng" dirty="0">
                <a:solidFill>
                  <a:schemeClr val="bg1"/>
                </a:solidFill>
              </a:rPr>
              <a:t>CHILDREN’S SOCIAL PRESCRIBING SERVICE </a:t>
            </a:r>
          </a:p>
          <a:p>
            <a:pPr marL="0" indent="0">
              <a:buNone/>
            </a:pPr>
            <a:endParaRPr lang="en-GB" sz="32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chemeClr val="bg1"/>
                </a:solidFill>
              </a:rPr>
              <a:t>We all have days from time to time when we feel a bit fed up. Feeling down occasionally is entirely normal but you can change the feeling.</a:t>
            </a:r>
          </a:p>
          <a:p>
            <a:pPr marL="0" indent="0" algn="ctr">
              <a:buNone/>
            </a:pPr>
            <a:endParaRPr lang="en-GB" sz="32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sz="3200" b="1" dirty="0">
                <a:solidFill>
                  <a:schemeClr val="bg1"/>
                </a:solidFill>
              </a:rPr>
              <a:t>Come and talk to a Social Prescriber about your worries and find solutions to help with school, family, your moods, sleep, diet and exercise.</a:t>
            </a:r>
          </a:p>
          <a:p>
            <a:pPr marL="0" indent="0" algn="ctr">
              <a:buNone/>
            </a:pPr>
            <a:endParaRPr lang="en-GB" sz="32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sz="3200" b="1" dirty="0">
                <a:solidFill>
                  <a:schemeClr val="bg1"/>
                </a:solidFill>
              </a:rPr>
              <a:t>Lookout for the clinics at your school, or contact your GP practice to book an appointment.  </a:t>
            </a:r>
          </a:p>
          <a:p>
            <a:pPr marL="0" indent="0">
              <a:buNone/>
            </a:pPr>
            <a:endParaRPr lang="en-GB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en-GB" b="1" dirty="0">
                <a:solidFill>
                  <a:srgbClr val="00B0F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www.wacalliance.co.uk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Image result for facebook twitter and you tube icons">
            <a:extLst>
              <a:ext uri="{FF2B5EF4-FFF2-40B4-BE49-F238E27FC236}">
                <a16:creationId xmlns:a16="http://schemas.microsoft.com/office/drawing/2014/main" id="{C06B8008-9D01-424A-9E38-E6E99B82D9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340" y="5014914"/>
            <a:ext cx="1651320" cy="614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23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87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Taylor</dc:creator>
  <cp:lastModifiedBy>Emma Taylor</cp:lastModifiedBy>
  <cp:revision>3</cp:revision>
  <dcterms:created xsi:type="dcterms:W3CDTF">2020-07-13T08:47:13Z</dcterms:created>
  <dcterms:modified xsi:type="dcterms:W3CDTF">2020-07-15T13:54:19Z</dcterms:modified>
</cp:coreProperties>
</file>