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5E77BB-1ED2-4878-9751-C6B1FE0425D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ADE72A8-1413-4376-844B-865223A076B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A0C3E4-6E32-4E39-B7E3-620BD9A671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DD9D2-0A95-470E-B0CC-5E1D3F16A9C6}" type="datetimeFigureOut">
              <a:rPr lang="en-GB" smtClean="0"/>
              <a:t>15/07/2020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8715600-5904-420E-8880-1637F58B3E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BDCCB7-A091-4733-8EFB-A0AB4E9885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4B3C5-A34E-42C0-BE22-2B77D4FAD4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19279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161406-8BA7-4BAF-9EB0-2039C5A1E8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886504D-5CDC-43B1-BE5A-0E093D0F81B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4C673C0-D26A-4219-B38E-67F475E13B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DD9D2-0A95-470E-B0CC-5E1D3F16A9C6}" type="datetimeFigureOut">
              <a:rPr lang="en-GB" smtClean="0"/>
              <a:t>15/07/2020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2AB10E-4B33-410B-B590-655729FFCF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8367D1-025A-4F5B-AC5B-3C2DE6E396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4B3C5-A34E-42C0-BE22-2B77D4FAD4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536569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8E7BE55-7BCD-4787-918F-37EA124EBED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E042CA4-9559-4539-A775-0C72F1147AF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0DD20D-E493-413E-8DF6-5176DDA15E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DD9D2-0A95-470E-B0CC-5E1D3F16A9C6}" type="datetimeFigureOut">
              <a:rPr lang="en-GB" smtClean="0"/>
              <a:t>15/07/2020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3AB62D-DDB6-483C-A6DB-CAE8739DB1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A4236C-93AC-4AFC-B364-F88ADF3D2C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4B3C5-A34E-42C0-BE22-2B77D4FAD4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406156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256C46-FC27-400B-8EA4-7A42675FEB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F0AD0E-4CA4-4F31-A197-30FF62349A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F785BC5-73FA-44AC-910B-09587714B8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DD9D2-0A95-470E-B0CC-5E1D3F16A9C6}" type="datetimeFigureOut">
              <a:rPr lang="en-GB" smtClean="0"/>
              <a:t>15/07/2020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F14798-C254-4CC9-BD3D-064A30E2D9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7675D9-C2BD-4E8F-B49E-FCF5A83A66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4B3C5-A34E-42C0-BE22-2B77D4FAD4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89795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13F43C-D9E6-4316-8323-6B826E4724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A301F-DA06-4A46-A4CC-19F6C7634A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39AA28-D476-4810-AD68-2152D19856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DD9D2-0A95-470E-B0CC-5E1D3F16A9C6}" type="datetimeFigureOut">
              <a:rPr lang="en-GB" smtClean="0"/>
              <a:t>15/07/2020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2BCEA5-74BE-4A8F-B8D3-A0546790BB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340DC4-1B90-40B4-B0F6-38D80351AD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4B3C5-A34E-42C0-BE22-2B77D4FAD4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945963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0B9B6D-B3FA-4D0A-9E28-D4F282E304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1C3D46-6E43-4312-BF2F-13833AEA82D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AF552C3-1598-4B60-95AC-05BFF23B974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70DD80B-BD3D-413C-8A94-CEA43B4C63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DD9D2-0A95-470E-B0CC-5E1D3F16A9C6}" type="datetimeFigureOut">
              <a:rPr lang="en-GB" smtClean="0"/>
              <a:t>15/07/2020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89E52D7-E477-487C-BD99-FD42865736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7973D6C-6899-438A-A302-1B1FC5A56E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4B3C5-A34E-42C0-BE22-2B77D4FAD4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10218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8713B5-8EDB-45A4-B120-9721AECC1F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D5187D6-4C21-4E42-B26E-5439815FCF8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F94370F-F218-4717-B974-28A71B6593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DD98794-B18A-4BB8-B6E3-A1228C46B2E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3789276-2FC4-4979-ADBC-5D84C1641FB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B77D0A9-C842-4F1C-89EC-84BA9E1ED0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DD9D2-0A95-470E-B0CC-5E1D3F16A9C6}" type="datetimeFigureOut">
              <a:rPr lang="en-GB" smtClean="0"/>
              <a:t>15/07/2020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052418E-A874-4E3D-8A1A-F5DE6B11CF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F470097-8EEB-4236-B255-4DCC329376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4B3C5-A34E-42C0-BE22-2B77D4FAD4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14363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CCF0B9-E6E0-4851-A4E2-F3949B03A2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AEDE472-D527-4AF4-92DC-4C132A8C95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DD9D2-0A95-470E-B0CC-5E1D3F16A9C6}" type="datetimeFigureOut">
              <a:rPr lang="en-GB" smtClean="0"/>
              <a:t>15/07/2020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FB8035D-DFE2-48B6-B387-8338F51FAF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0E046DE-BC45-41B4-AA0A-323BAF930C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4B3C5-A34E-42C0-BE22-2B77D4FAD4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09149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13B876C-510A-4443-97AB-0732BB3038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DD9D2-0A95-470E-B0CC-5E1D3F16A9C6}" type="datetimeFigureOut">
              <a:rPr lang="en-GB" smtClean="0"/>
              <a:t>15/07/2020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39BB908-F1F1-414E-A97D-6E97D51BD0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8E3484E-4F1C-4C32-B7B5-3C900A3C0A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4B3C5-A34E-42C0-BE22-2B77D4FAD4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36125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55DB18-01AC-48BC-998E-278B821A4F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4ACE1F-8FE6-490E-BCF3-2D6FE4C07A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58F51A5-BBE1-4D5A-B20F-90A4E3E8C7C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C2155BF-4989-4CFD-83DB-F73B41111D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DD9D2-0A95-470E-B0CC-5E1D3F16A9C6}" type="datetimeFigureOut">
              <a:rPr lang="en-GB" smtClean="0"/>
              <a:t>15/07/2020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940F856-CA38-42EE-A53B-E2C2AD8669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B93BE11-2150-4E6F-860A-C27E176F4E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4B3C5-A34E-42C0-BE22-2B77D4FAD4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483822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E99D69-C69B-4C7E-A405-A46993B8E2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A71892E-2491-46ED-8565-3D59B43FAB7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A42047E-E41B-41F2-A3D8-102E87EFFED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1552946-8016-425C-AA70-ADAF5220DB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DD9D2-0A95-470E-B0CC-5E1D3F16A9C6}" type="datetimeFigureOut">
              <a:rPr lang="en-GB" smtClean="0"/>
              <a:t>15/07/2020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AD20ACD-61E2-4426-8F34-35A05AD8AA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DD9639E-8072-48FB-ADA4-71364219E9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4B3C5-A34E-42C0-BE22-2B77D4FAD4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66271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AC697B3-9EB3-462D-91FB-357AD8F96A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43214EB-E18A-466A-9E98-435D7E4B92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E82D76-7E13-40D7-88F5-681D93DB5CF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8DD9D2-0A95-470E-B0CC-5E1D3F16A9C6}" type="datetimeFigureOut">
              <a:rPr lang="en-GB" smtClean="0"/>
              <a:t>15/07/2020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273C10-8AB2-4C75-B655-8357BC00562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D02571-8380-4883-8B10-3052A72FB27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F4B3C5-A34E-42C0-BE22-2B77D4FAD4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776307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wacalliance.co.uk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A12FDA-C36E-4ABD-98F2-E88E1027A49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06026E3-26AD-4EF4-8A23-6085593361F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BFE9577-EF43-42DA-89B0-48B00FA8976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2000" t="27852" r="20667" b="13333"/>
          <a:stretch/>
        </p:blipFill>
        <p:spPr>
          <a:xfrm>
            <a:off x="162560" y="172755"/>
            <a:ext cx="11866880" cy="65124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60444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C1310B-2920-4C3B-81E9-ADF4BEE46F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23875"/>
            <a:ext cx="10515600" cy="5653088"/>
          </a:xfrm>
          <a:solidFill>
            <a:srgbClr val="660066"/>
          </a:solidFill>
        </p:spPr>
        <p:txBody>
          <a:bodyPr>
            <a:normAutofit fontScale="85000" lnSpcReduction="20000"/>
          </a:bodyPr>
          <a:lstStyle/>
          <a:p>
            <a:endParaRPr lang="en-GB" b="1" dirty="0">
              <a:solidFill>
                <a:schemeClr val="bg1"/>
              </a:solidFill>
            </a:endParaRPr>
          </a:p>
          <a:p>
            <a:pPr marL="0" indent="0" algn="ctr">
              <a:buNone/>
            </a:pPr>
            <a:r>
              <a:rPr lang="en-GB" sz="3200" b="1" u="sng" dirty="0">
                <a:solidFill>
                  <a:schemeClr val="bg1"/>
                </a:solidFill>
              </a:rPr>
              <a:t>CHILDREN’S SOCIAL PRESCRIBING SERVICE </a:t>
            </a:r>
          </a:p>
          <a:p>
            <a:pPr marL="0" indent="0">
              <a:buNone/>
            </a:pPr>
            <a:endParaRPr lang="en-GB" sz="3200" b="1" dirty="0">
              <a:solidFill>
                <a:schemeClr val="bg1"/>
              </a:solidFill>
            </a:endParaRPr>
          </a:p>
          <a:p>
            <a:pPr marL="0" indent="0" algn="ctr">
              <a:buNone/>
            </a:pPr>
            <a:r>
              <a:rPr lang="en-US" sz="3200" b="1" dirty="0">
                <a:solidFill>
                  <a:schemeClr val="bg1"/>
                </a:solidFill>
              </a:rPr>
              <a:t>We all have days from time to time when we feel a bit fed up. Feeling down occasionally is entirely normal but you can change the feeling.</a:t>
            </a:r>
          </a:p>
          <a:p>
            <a:pPr marL="0" indent="0" algn="ctr">
              <a:buNone/>
            </a:pPr>
            <a:endParaRPr lang="en-GB" sz="3200" b="1" dirty="0">
              <a:solidFill>
                <a:schemeClr val="bg1"/>
              </a:solidFill>
            </a:endParaRPr>
          </a:p>
          <a:p>
            <a:pPr marL="0" indent="0" algn="ctr">
              <a:buNone/>
            </a:pPr>
            <a:r>
              <a:rPr lang="en-GB" sz="3200" b="1" dirty="0">
                <a:solidFill>
                  <a:schemeClr val="bg1"/>
                </a:solidFill>
              </a:rPr>
              <a:t>Come and talk to a Social Prescriber about your worries and find solutions to help with school, family, your moods, sleep, diet and exercise.</a:t>
            </a:r>
          </a:p>
          <a:p>
            <a:pPr marL="0" indent="0" algn="ctr">
              <a:buNone/>
            </a:pPr>
            <a:endParaRPr lang="en-GB" sz="3200" b="1" dirty="0">
              <a:solidFill>
                <a:schemeClr val="bg1"/>
              </a:solidFill>
            </a:endParaRPr>
          </a:p>
          <a:p>
            <a:pPr marL="0" indent="0" algn="ctr">
              <a:buNone/>
            </a:pPr>
            <a:r>
              <a:rPr lang="en-GB" sz="3200" b="1" dirty="0">
                <a:solidFill>
                  <a:schemeClr val="bg1"/>
                </a:solidFill>
              </a:rPr>
              <a:t>Lookout for the clinics at your school, or contact your GP practice to book an appointment.  </a:t>
            </a:r>
          </a:p>
          <a:p>
            <a:pPr marL="0" indent="0">
              <a:buNone/>
            </a:pPr>
            <a:endParaRPr lang="en-GB" b="1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en-GB" b="1" dirty="0">
              <a:solidFill>
                <a:srgbClr val="00B0F0"/>
              </a:solidFill>
            </a:endParaRPr>
          </a:p>
          <a:p>
            <a:pPr marL="0" indent="0" algn="ctr">
              <a:buNone/>
            </a:pPr>
            <a:r>
              <a:rPr lang="en-GB" b="1" dirty="0">
                <a:solidFill>
                  <a:srgbClr val="00B0F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www.wacalliance.co.uk</a:t>
            </a:r>
            <a:endParaRPr lang="en-GB" b="1" dirty="0">
              <a:solidFill>
                <a:schemeClr val="bg1"/>
              </a:solidFill>
            </a:endParaRPr>
          </a:p>
        </p:txBody>
      </p:sp>
      <p:pic>
        <p:nvPicPr>
          <p:cNvPr id="1028" name="Picture 4" descr="Image result for facebook twitter and you tube icons">
            <a:extLst>
              <a:ext uri="{FF2B5EF4-FFF2-40B4-BE49-F238E27FC236}">
                <a16:creationId xmlns:a16="http://schemas.microsoft.com/office/drawing/2014/main" id="{C06B8008-9D01-424A-9E38-E6E99B82D94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70340" y="5014914"/>
            <a:ext cx="1651320" cy="6143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22231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87</Words>
  <Application>Microsoft Office PowerPoint</Application>
  <PresentationFormat>Widescreen</PresentationFormat>
  <Paragraphs>11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Emma Taylor</dc:creator>
  <cp:lastModifiedBy>Emma Taylor</cp:lastModifiedBy>
  <cp:revision>3</cp:revision>
  <dcterms:created xsi:type="dcterms:W3CDTF">2020-07-13T08:47:13Z</dcterms:created>
  <dcterms:modified xsi:type="dcterms:W3CDTF">2020-07-15T13:54:19Z</dcterms:modified>
</cp:coreProperties>
</file>